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51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C4949F-C737-4CF0-BCE8-E97DCF4E821F}" type="datetimeFigureOut">
              <a:rPr lang="es-CO" smtClean="0"/>
              <a:t>09/11/2016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7233CD-FA01-4063-BAFA-AED7003D843F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471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692697"/>
            <a:ext cx="4040188" cy="720080"/>
          </a:xfrm>
        </p:spPr>
        <p:txBody>
          <a:bodyPr/>
          <a:lstStyle/>
          <a:p>
            <a:r>
              <a:rPr lang="es-CO" dirty="0" smtClean="0">
                <a:solidFill>
                  <a:srgbClr val="FF0066"/>
                </a:solidFill>
              </a:rPr>
              <a:t>ARTEFACTOS DE SEGURIDAD</a:t>
            </a:r>
            <a:endParaRPr lang="es-CO" dirty="0">
              <a:solidFill>
                <a:srgbClr val="FF0066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556792"/>
            <a:ext cx="4040188" cy="5301208"/>
          </a:xfrm>
        </p:spPr>
        <p:txBody>
          <a:bodyPr>
            <a:normAutofit fontScale="92500"/>
          </a:bodyPr>
          <a:lstStyle/>
          <a:p>
            <a:r>
              <a:rPr lang="es-CO" b="1" dirty="0" smtClean="0">
                <a:solidFill>
                  <a:srgbClr val="FF0066"/>
                </a:solidFill>
              </a:rPr>
              <a:t>VENTAJAS </a:t>
            </a:r>
          </a:p>
          <a:p>
            <a:r>
              <a:rPr lang="es-CO" sz="2000" b="1" dirty="0" smtClean="0"/>
              <a:t>Si la persona tiene un accidente y porta los artefactos de seguridad requeridos la lección será mínima </a:t>
            </a:r>
          </a:p>
          <a:p>
            <a:r>
              <a:rPr lang="es-CO" sz="2000" b="1" dirty="0" smtClean="0"/>
              <a:t>Proporciona una barrera entre un determinado riesgo y la persona</a:t>
            </a:r>
          </a:p>
          <a:p>
            <a:r>
              <a:rPr lang="es-CO" sz="2000" b="1" dirty="0" smtClean="0"/>
              <a:t>Método de protección muy útil</a:t>
            </a:r>
          </a:p>
          <a:p>
            <a:r>
              <a:rPr lang="es-CO" b="1" dirty="0" smtClean="0">
                <a:solidFill>
                  <a:srgbClr val="FF0066"/>
                </a:solidFill>
              </a:rPr>
              <a:t>DESVENTAJAS</a:t>
            </a:r>
          </a:p>
          <a:p>
            <a:r>
              <a:rPr lang="es-CO" sz="2000" b="1" dirty="0" smtClean="0"/>
              <a:t>Que muchas personas no los utilizan </a:t>
            </a:r>
          </a:p>
          <a:p>
            <a:r>
              <a:rPr lang="es-CO" sz="2000" b="1" dirty="0" smtClean="0"/>
              <a:t>Algunos de estos artefactos suelen ser incomodos por eso muchas de las personas se privan de utilizarlos 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16016" y="764704"/>
            <a:ext cx="4041775" cy="576064"/>
          </a:xfrm>
        </p:spPr>
        <p:txBody>
          <a:bodyPr/>
          <a:lstStyle/>
          <a:p>
            <a:r>
              <a:rPr lang="es-CO" dirty="0" smtClean="0">
                <a:solidFill>
                  <a:srgbClr val="FF0066"/>
                </a:solidFill>
              </a:rPr>
              <a:t>SEÑALES DE SEGURIDAD</a:t>
            </a:r>
            <a:endParaRPr lang="es-CO" dirty="0">
              <a:solidFill>
                <a:srgbClr val="FF0066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5301208"/>
          </a:xfrm>
        </p:spPr>
        <p:txBody>
          <a:bodyPr>
            <a:normAutofit fontScale="92500" lnSpcReduction="10000"/>
          </a:bodyPr>
          <a:lstStyle/>
          <a:p>
            <a:r>
              <a:rPr lang="es-CO" b="1" dirty="0" smtClean="0">
                <a:solidFill>
                  <a:srgbClr val="FF0066"/>
                </a:solidFill>
              </a:rPr>
              <a:t>VENTAJAS</a:t>
            </a:r>
          </a:p>
          <a:p>
            <a:r>
              <a:rPr lang="es-CO" sz="2000" b="1" dirty="0" smtClean="0"/>
              <a:t>Ayuda a prevenir accidentes </a:t>
            </a:r>
          </a:p>
          <a:p>
            <a:r>
              <a:rPr lang="es-CO" sz="2000" b="1" dirty="0" smtClean="0"/>
              <a:t>Previene de algún riesgo a la persona que transita en cualquier tipo de vehículo </a:t>
            </a:r>
          </a:p>
          <a:p>
            <a:r>
              <a:rPr lang="es-CO" sz="2000" b="1" dirty="0" smtClean="0"/>
              <a:t>Advierte de algún riesgo que podrá ser evitado </a:t>
            </a:r>
          </a:p>
          <a:p>
            <a:r>
              <a:rPr lang="es-CO" sz="2000" b="1" dirty="0" smtClean="0"/>
              <a:t>Ayuda a prevenir la integridad física de la persona disminuyendo la gravedad de riesgo</a:t>
            </a:r>
          </a:p>
          <a:p>
            <a:r>
              <a:rPr lang="es-CO" b="1" dirty="0" smtClean="0">
                <a:solidFill>
                  <a:srgbClr val="FF0066"/>
                </a:solidFill>
              </a:rPr>
              <a:t>DESVENTAJAS</a:t>
            </a:r>
            <a:r>
              <a:rPr lang="es-CO" sz="2000" b="1" dirty="0" smtClean="0">
                <a:solidFill>
                  <a:srgbClr val="FF0066"/>
                </a:solidFill>
              </a:rPr>
              <a:t> </a:t>
            </a:r>
          </a:p>
          <a:p>
            <a:r>
              <a:rPr lang="es-CO" sz="2000" b="1" dirty="0" smtClean="0"/>
              <a:t>Muchas personas pasan estas señales por alto por eso es que ocurren tantos accidentes </a:t>
            </a:r>
          </a:p>
          <a:p>
            <a:r>
              <a:rPr lang="es-CO" sz="2000" b="1" dirty="0" smtClean="0"/>
              <a:t>No son universales , pueden ser locales </a:t>
            </a:r>
          </a:p>
          <a:p>
            <a:endParaRPr lang="es-CO" sz="2000" b="1" dirty="0" smtClean="0">
              <a:solidFill>
                <a:srgbClr val="FF0066"/>
              </a:solidFill>
            </a:endParaRPr>
          </a:p>
          <a:p>
            <a:endParaRPr lang="es-CO" sz="2000" b="1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6737"/>
            <a:ext cx="8229600" cy="891983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0066"/>
                </a:solidFill>
              </a:rPr>
              <a:t>ITEM</a:t>
            </a:r>
            <a:endParaRPr lang="es-CO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530152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127</Words>
  <Application>Microsoft Office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Transmisión de listas</vt:lpstr>
      <vt:lpstr>Presentación de PowerPoint</vt:lpstr>
      <vt:lpstr>ITEM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USUARIO</cp:lastModifiedBy>
  <cp:revision>2</cp:revision>
  <dcterms:created xsi:type="dcterms:W3CDTF">2016-09-27T21:33:57Z</dcterms:created>
  <dcterms:modified xsi:type="dcterms:W3CDTF">2016-11-09T11:33:17Z</dcterms:modified>
</cp:coreProperties>
</file>